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4" r:id="rId2"/>
    <p:sldId id="263" r:id="rId3"/>
    <p:sldId id="259" r:id="rId4"/>
    <p:sldId id="257" r:id="rId5"/>
    <p:sldId id="269" r:id="rId6"/>
    <p:sldId id="265" r:id="rId7"/>
    <p:sldId id="266" r:id="rId8"/>
    <p:sldId id="267" r:id="rId9"/>
    <p:sldId id="268" r:id="rId1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1092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17.10.2017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3568" y="332656"/>
            <a:ext cx="7772400" cy="2664295"/>
          </a:xfrm>
          <a:solidFill>
            <a:schemeClr val="accent6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Выездная лекция по дисциплине «криминалистика» в линейном отделе МВД России на станции  «</a:t>
            </a:r>
            <a:r>
              <a:rPr lang="ru-RU" sz="2800" b="1" dirty="0" err="1" smtClean="0">
                <a:solidFill>
                  <a:srgbClr val="FF0000"/>
                </a:solidFill>
              </a:rPr>
              <a:t>Москва-Белорусская</a:t>
            </a:r>
            <a:r>
              <a:rPr lang="ru-RU" sz="2800" b="1" dirty="0" smtClean="0">
                <a:solidFill>
                  <a:srgbClr val="FF0000"/>
                </a:solidFill>
              </a:rPr>
              <a:t>» </a:t>
            </a:r>
            <a:r>
              <a:rPr lang="ru-RU" sz="2400" dirty="0" smtClean="0"/>
              <a:t>(преподаватель – доцент кафедры уголовно-правовых дисциплин, </a:t>
            </a:r>
            <a:r>
              <a:rPr lang="ru-RU" sz="2400" dirty="0" err="1" smtClean="0"/>
              <a:t>к.ю.н</a:t>
            </a:r>
            <a:r>
              <a:rPr lang="ru-RU" sz="2400" dirty="0" smtClean="0"/>
              <a:t>. Чубаров С.А.)</a:t>
            </a:r>
            <a:endParaRPr lang="ru-RU" sz="16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068960"/>
            <a:ext cx="6400800" cy="352839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3568" y="3068960"/>
            <a:ext cx="7649660" cy="352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506290"/>
          </a:xfrm>
          <a:solidFill>
            <a:schemeClr val="accent5">
              <a:lumMod val="40000"/>
              <a:lumOff val="60000"/>
            </a:schemeClr>
          </a:solidFill>
        </p:spPr>
        <p:txBody>
          <a:bodyPr>
            <a:noAutofit/>
          </a:bodyPr>
          <a:lstStyle/>
          <a:p>
            <a:r>
              <a:rPr lang="ru-RU" sz="2400" dirty="0" smtClean="0"/>
              <a:t>Линейный отдел МВД России станции  </a:t>
            </a:r>
            <a:r>
              <a:rPr lang="ru-RU" sz="2400" dirty="0" err="1" smtClean="0"/>
              <a:t>Москва-Белорусская</a:t>
            </a:r>
            <a:r>
              <a:rPr lang="ru-RU" sz="2400" dirty="0" smtClean="0"/>
              <a:t>, расположенный на площади Тверской Заставы, дом 5.</a:t>
            </a:r>
            <a:br>
              <a:rPr lang="ru-RU" sz="2400" dirty="0" smtClean="0"/>
            </a:br>
            <a:r>
              <a:rPr lang="ru-RU" sz="2400" dirty="0" smtClean="0"/>
              <a:t>12 октября 2017 года со студенты МФЮА было проведено учебное занятие – выездная лекция  по дисциплине «криминалистика»</a:t>
            </a:r>
            <a:endParaRPr lang="ru-RU" sz="2400" dirty="0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2780928"/>
            <a:ext cx="6587067" cy="3705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400" dirty="0" smtClean="0"/>
              <a:t>Начальник линейного отдела полковник полиции </a:t>
            </a:r>
            <a:r>
              <a:rPr lang="ru-RU" sz="2400" dirty="0" err="1" smtClean="0"/>
              <a:t>Желомеев</a:t>
            </a:r>
            <a:r>
              <a:rPr lang="ru-RU" sz="2400" dirty="0" smtClean="0"/>
              <a:t> Д.В. рассказывает о работе сотрудников отдела по обеспечению безопасности на железнодорожном транспорте</a:t>
            </a:r>
            <a:endParaRPr lang="ru-RU" sz="2400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5696" y="1988840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426171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2800" dirty="0" smtClean="0"/>
              <a:t>Студенты МФЮА внимательно слушают рассказ сотрудников линейного отдела о  перспективах службы в Полиции России</a:t>
            </a:r>
            <a:r>
              <a:rPr lang="ru-RU" sz="1800" dirty="0" smtClean="0"/>
              <a:t>. </a:t>
            </a:r>
            <a:endParaRPr lang="ru-RU" sz="1800" dirty="0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1680" y="1844824"/>
            <a:ext cx="5976664" cy="46805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5416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smtClean="0"/>
              <a:t>Работа в российской Полиции не только нелегкая, но и перспективная. Сотрудники рассказывают о преимуществах, которые дает военная служба</a:t>
            </a:r>
            <a:endParaRPr lang="ru-RU" sz="28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772816"/>
            <a:ext cx="6034617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14202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/>
          </a:bodyPr>
          <a:lstStyle/>
          <a:p>
            <a:r>
              <a:rPr lang="ru-RU" sz="3200" dirty="0" smtClean="0"/>
              <a:t>Практическая часть учебного занятия – знакомство с работой сотрудников линейного отдела полиции.</a:t>
            </a:r>
            <a:endParaRPr lang="ru-RU" sz="3200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1988840"/>
            <a:ext cx="3394472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400" dirty="0" smtClean="0"/>
              <a:t>Дежурная часть линейного отделе МВД России на станции  </a:t>
            </a:r>
            <a:r>
              <a:rPr lang="ru-RU" sz="2400" dirty="0" err="1" smtClean="0"/>
              <a:t>Москва-Белорусская</a:t>
            </a:r>
            <a:r>
              <a:rPr lang="ru-RU" sz="2400" dirty="0" smtClean="0"/>
              <a:t>.  Полицейская техника. Дактилоскопический комплекс «Папилон». Современные информационные технологии на службе в правоохранительных органах.</a:t>
            </a:r>
            <a:endParaRPr lang="ru-RU" sz="2400" dirty="0"/>
          </a:p>
        </p:txBody>
      </p:sp>
      <p:pic>
        <p:nvPicPr>
          <p:cNvPr id="4" name="Picture 20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71800" y="1838399"/>
            <a:ext cx="3456384" cy="4748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786210"/>
          </a:xfrm>
          <a:solidFill>
            <a:schemeClr val="accent4">
              <a:lumMod val="20000"/>
              <a:lumOff val="80000"/>
            </a:schemeClr>
          </a:solidFill>
        </p:spPr>
        <p:txBody>
          <a:bodyPr>
            <a:normAutofit fontScale="90000"/>
          </a:bodyPr>
          <a:lstStyle/>
          <a:p>
            <a:r>
              <a:rPr lang="ru-RU" sz="2800" dirty="0" smtClean="0"/>
              <a:t>Студентов МФЮА заинтересовала работа в полиции, в частности, должности оперативного сотрудника, эксперта-криминалиста. Учебное занятие прошло на высоком методическом уровне</a:t>
            </a:r>
            <a:endParaRPr lang="ru-RU" sz="2800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2204864"/>
            <a:ext cx="6034617" cy="4065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70186"/>
          </a:xfrm>
          <a:solidFill>
            <a:schemeClr val="accent5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r>
              <a:rPr lang="ru-RU" sz="3200" b="1" dirty="0" smtClean="0">
                <a:solidFill>
                  <a:srgbClr val="FF0000"/>
                </a:solidFill>
              </a:rPr>
              <a:t>Занятие закончено. Спасибо сотрудникам линейного отдела за их интересный рассказ о работе полиции</a:t>
            </a:r>
            <a:r>
              <a:rPr lang="ru-RU" sz="3200" dirty="0" smtClean="0">
                <a:solidFill>
                  <a:srgbClr val="FF0000"/>
                </a:solidFill>
              </a:rPr>
              <a:t>!!</a:t>
            </a:r>
            <a:endParaRPr lang="ru-RU" sz="3200" dirty="0">
              <a:solidFill>
                <a:srgbClr val="FF0000"/>
              </a:solidFill>
            </a:endParaRPr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664" y="1988840"/>
            <a:ext cx="6034617" cy="4493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179</Words>
  <Application>Microsoft Office PowerPoint</Application>
  <PresentationFormat>Экран (4:3)</PresentationFormat>
  <Paragraphs>9</Paragraphs>
  <Slides>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0" baseType="lpstr">
      <vt:lpstr>Тема Office</vt:lpstr>
      <vt:lpstr>Выездная лекция по дисциплине «криминалистика» в линейном отделе МВД России на станции  «Москва-Белорусская» (преподаватель – доцент кафедры уголовно-правовых дисциплин, к.ю.н. Чубаров С.А.)</vt:lpstr>
      <vt:lpstr>Линейный отдел МВД России станции  Москва-Белорусская, расположенный на площади Тверской Заставы, дом 5. 12 октября 2017 года со студенты МФЮА было проведено учебное занятие – выездная лекция  по дисциплине «криминалистика»</vt:lpstr>
      <vt:lpstr>Начальник линейного отдела полковник полиции Желомеев Д.В. рассказывает о работе сотрудников отдела по обеспечению безопасности на железнодорожном транспорте</vt:lpstr>
      <vt:lpstr>Студенты МФЮА внимательно слушают рассказ сотрудников линейного отдела о  перспективах службы в Полиции России. </vt:lpstr>
      <vt:lpstr>Работа в российской Полиции не только нелегкая, но и перспективная. Сотрудники рассказывают о преимуществах, которые дает военная служба</vt:lpstr>
      <vt:lpstr>Практическая часть учебного занятия – знакомство с работой сотрудников линейного отдела полиции.</vt:lpstr>
      <vt:lpstr>Дежурная часть линейного отделе МВД России на станции  Москва-Белорусская.  Полицейская техника. Дактилоскопический комплекс «Папилон». Современные информационные технологии на службе в правоохранительных органах.</vt:lpstr>
      <vt:lpstr>Студентов МФЮА заинтересовала работа в полиции, в частности, должности оперативного сотрудника, эксперта-криминалиста. Учебное занятие прошло на высоком методическом уровне</vt:lpstr>
      <vt:lpstr>Занятие закончено. Спасибо сотрудникам линейного отдела за их интересный рассказ о работе полиции!!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Выездная лекция по дисциплине «криминалистика» в линейном отделе МВД России на станции  «Москва-Белорусская» (преподаватель – доцент кафедры уголовно-правовых дисциплин, к.ю.н. Чубаров С.А.)</dc:title>
  <dc:creator>user</dc:creator>
  <cp:lastModifiedBy>Shedrotkina.S</cp:lastModifiedBy>
  <cp:revision>2</cp:revision>
  <dcterms:created xsi:type="dcterms:W3CDTF">2017-10-16T17:58:06Z</dcterms:created>
  <dcterms:modified xsi:type="dcterms:W3CDTF">2017-10-17T06:54:06Z</dcterms:modified>
</cp:coreProperties>
</file>