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8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16" autoAdjust="0"/>
    <p:restoredTop sz="94660"/>
  </p:normalViewPr>
  <p:slideViewPr>
    <p:cSldViewPr>
      <p:cViewPr varScale="1">
        <p:scale>
          <a:sx n="109" d="100"/>
          <a:sy n="109" d="100"/>
        </p:scale>
        <p:origin x="-3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5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76061"/>
            <a:ext cx="5328592" cy="41851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1052736"/>
            <a:ext cx="3563888" cy="5616623"/>
          </a:xfrm>
          <a:noFill/>
        </p:spPr>
        <p:txBody>
          <a:bodyPr>
            <a:normAutofit fontScale="92500"/>
          </a:bodyPr>
          <a:lstStyle/>
          <a:p>
            <a:r>
              <a:rPr lang="ru-RU" i="1" dirty="0"/>
              <a:t>25 февраля </a:t>
            </a:r>
            <a:r>
              <a:rPr lang="ru-RU" i="1" dirty="0" smtClean="0"/>
              <a:t>состоялся конкурс </a:t>
            </a:r>
            <a:r>
              <a:rPr lang="ru-RU" i="1" dirty="0"/>
              <a:t>«Лучший банковский </a:t>
            </a:r>
            <a:r>
              <a:rPr lang="ru-RU" i="1" dirty="0" smtClean="0"/>
              <a:t>менеджер </a:t>
            </a:r>
            <a:r>
              <a:rPr lang="ru-RU" i="1" dirty="0"/>
              <a:t>МФЮА». </a:t>
            </a:r>
            <a:r>
              <a:rPr lang="ru-RU" i="1" dirty="0" smtClean="0"/>
              <a:t>Студенты </a:t>
            </a:r>
            <a:r>
              <a:rPr lang="ru-RU" i="1" dirty="0"/>
              <a:t>старших курсов представляли свои идеи </a:t>
            </a:r>
            <a:r>
              <a:rPr lang="ru-RU" i="1" dirty="0" smtClean="0"/>
              <a:t> как, по их мнению, </a:t>
            </a:r>
            <a:r>
              <a:rPr lang="ru-RU" i="1" dirty="0"/>
              <a:t>должен выглядеть «идеальный» банк. Конкурс заключался в том, чтобы </a:t>
            </a:r>
            <a:r>
              <a:rPr lang="ru-RU" i="1" dirty="0" smtClean="0"/>
              <a:t>ребята с направления </a:t>
            </a:r>
            <a:r>
              <a:rPr lang="ru-RU" i="1" dirty="0"/>
              <a:t>«Банковское дело», могли почувствовать себя </a:t>
            </a:r>
            <a:r>
              <a:rPr lang="ru-RU" i="1" dirty="0" smtClean="0"/>
              <a:t>настоящими банкирами – управленцами . сумели </a:t>
            </a:r>
            <a:r>
              <a:rPr lang="ru-RU" i="1" dirty="0"/>
              <a:t>грамотно рассказать своим </a:t>
            </a:r>
            <a:r>
              <a:rPr lang="ru-RU" i="1" dirty="0" smtClean="0"/>
              <a:t>потенциальным </a:t>
            </a:r>
            <a:r>
              <a:rPr lang="ru-RU" i="1" dirty="0"/>
              <a:t>клиентам о своём банке, условиях вкладов, процентах и т.п. Они заранее поделились на команды</a:t>
            </a:r>
            <a:r>
              <a:rPr lang="ru-RU" i="1" dirty="0" smtClean="0"/>
              <a:t>, </a:t>
            </a:r>
            <a:r>
              <a:rPr lang="ru-RU" i="1" dirty="0"/>
              <a:t>в каждой из которых был свой президент банка, а так же его </a:t>
            </a:r>
            <a:r>
              <a:rPr lang="ru-RU" i="1" dirty="0" smtClean="0"/>
              <a:t>заместитель </a:t>
            </a:r>
            <a:r>
              <a:rPr lang="ru-RU" i="1" dirty="0"/>
              <a:t>в каждой сфере управления. Ребята подготовили красочные и подробные презентации с рассказом о том, как функционирует их банк и почему стоит выбирать именно их. Все презентации были очень интересными, что </a:t>
            </a:r>
            <a:r>
              <a:rPr lang="ru-RU" i="1" dirty="0" smtClean="0"/>
              <a:t> усложнило </a:t>
            </a:r>
            <a:r>
              <a:rPr lang="ru-RU" i="1" dirty="0"/>
              <a:t>задачу членам жюри в выборе победителя.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052736"/>
          </a:xfrm>
        </p:spPr>
        <p:txBody>
          <a:bodyPr/>
          <a:lstStyle/>
          <a:p>
            <a:pPr algn="ctr"/>
            <a:r>
              <a:rPr lang="ru-RU" dirty="0" smtClean="0"/>
              <a:t>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2400" dirty="0" smtClean="0"/>
              <a:t>«ЛУЧШИЙ БАНКОВСКИЙ МЕНЕДЖЕР МФЮА»</a:t>
            </a:r>
            <a:br>
              <a:rPr lang="ru-RU" sz="2400" dirty="0" smtClean="0"/>
            </a:br>
            <a:r>
              <a:rPr lang="ru-RU" sz="2400" dirty="0" smtClean="0"/>
              <a:t>кафедра Экономики и финансов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09341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54" y="188640"/>
            <a:ext cx="7861841" cy="4824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654" y="5301208"/>
            <a:ext cx="7942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После непродолжительной жеребьевки, честь открывать этот конкурс выпала студенткам 3-го курса кафедры «Экономики и финансов», направления «Банковское дело». Они справились со своей задачей «первооткрывателей» и сумели прекрасно представить зрителям свой «народный банк», при этом не оставив никого равнодушным.  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9098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09983"/>
            <a:ext cx="8136904" cy="48299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6669360"/>
            <a:ext cx="754380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Если вы прежде никогда не слышали о банке «БЭР», то советуем запомнить   это название, потому что команда во главе с представительницей прекрасного пола, явно не собиралась сдавать свои позиции. Ребята под ее руководством  проявили немыслимое упорство и, кто знает, может быть, благодаря этому, они сумеют воплотить свои идеи в жизнь..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81663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96944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496944" cy="2016224"/>
          </a:xfrm>
        </p:spPr>
        <p:txBody>
          <a:bodyPr/>
          <a:lstStyle/>
          <a:p>
            <a:r>
              <a:rPr lang="ru-RU" sz="1600" dirty="0" smtClean="0"/>
              <a:t>   </a:t>
            </a:r>
            <a:r>
              <a:rPr lang="ru-RU" sz="1600" i="1" dirty="0" smtClean="0"/>
              <a:t>А что, если предложить своим потенциальным клиентам нечто экзотическое и не банальное? Да! Прекрасно! </a:t>
            </a:r>
            <a:br>
              <a:rPr lang="ru-RU" sz="1600" i="1" dirty="0" smtClean="0"/>
            </a:br>
            <a:r>
              <a:rPr lang="ru-RU" sz="1600" i="1" dirty="0"/>
              <a:t>  </a:t>
            </a:r>
            <a:r>
              <a:rPr lang="ru-RU" sz="1600" i="1" dirty="0" smtClean="0"/>
              <a:t> Весьма оригинальную идею смогли воплотить в жизнь студентки 3-го курса УК «Калужский», назвав свой банк «Колибри». Сказать честно, они смогли заинтриговать каждого сидящего в аудитории человека и при этом оправдать их ожидания. Что же касается жюри, то увидев очередную команду, они  растерялись и поняли, что принять решения и отдать свой голос определенной команде будет не так-то просто. </a:t>
            </a:r>
            <a:endParaRPr lang="ru-RU" sz="1600" i="1" dirty="0"/>
          </a:p>
        </p:txBody>
      </p:sp>
    </p:spTree>
    <p:extLst>
      <p:ext uri="{BB962C8B-B14F-4D97-AF65-F5344CB8AC3E}">
        <p14:creationId xmlns="" xmlns:p14="http://schemas.microsoft.com/office/powerpoint/2010/main" val="106084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293096"/>
            <a:ext cx="8496944" cy="2016224"/>
          </a:xfrm>
        </p:spPr>
        <p:txBody>
          <a:bodyPr/>
          <a:lstStyle/>
          <a:p>
            <a:r>
              <a:rPr lang="ru-RU" sz="1600" i="1" dirty="0" smtClean="0"/>
              <a:t>Но в этот день тяжелее всего было не членам жюри, а новоиспеченным банковским менеджерам. Интрига и нервозность  с появлениям все новых и новых команд только повышались. «</a:t>
            </a:r>
            <a:r>
              <a:rPr lang="ru-RU" sz="1600" i="1" dirty="0" err="1" smtClean="0"/>
              <a:t>Массимо</a:t>
            </a:r>
            <a:r>
              <a:rPr lang="ru-RU" sz="1600" i="1" dirty="0" smtClean="0"/>
              <a:t> банк» и «</a:t>
            </a:r>
            <a:r>
              <a:rPr lang="en-US" sz="1600" i="1" dirty="0" err="1" smtClean="0"/>
              <a:t>CityMoneyGroup</a:t>
            </a:r>
            <a:r>
              <a:rPr lang="ru-RU" sz="1600" i="1" dirty="0" smtClean="0"/>
              <a:t>» решили удивить нас  низкими процентами по кредиту  и привлекательными предложениями. Если кто-то не знал о каких-то банковских хитростях и т.п.,  то  очень жаль, что вас не было на этом конкурсе. Ребята объяснили все красочно и доходчиво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4248471" cy="339877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4392043" cy="3384376"/>
          </a:xfrm>
        </p:spPr>
      </p:pic>
    </p:spTree>
    <p:extLst>
      <p:ext uri="{BB962C8B-B14F-4D97-AF65-F5344CB8AC3E}">
        <p14:creationId xmlns="" xmlns:p14="http://schemas.microsoft.com/office/powerpoint/2010/main" val="148536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3521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10576"/>
            <a:ext cx="4475500" cy="3347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116632"/>
            <a:ext cx="4403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Завершали наш конкурс команды «</a:t>
            </a:r>
            <a:r>
              <a:rPr lang="ru-RU" sz="2000" i="1" dirty="0" err="1" smtClean="0"/>
              <a:t>СтейблБанк</a:t>
            </a:r>
            <a:r>
              <a:rPr lang="ru-RU" sz="2000" i="1" dirty="0" smtClean="0"/>
              <a:t>» и «</a:t>
            </a:r>
            <a:r>
              <a:rPr lang="ru-RU" sz="2000" i="1" dirty="0" err="1" smtClean="0"/>
              <a:t>Интерфинанс</a:t>
            </a:r>
            <a:r>
              <a:rPr lang="ru-RU" sz="2000" i="1" dirty="0" smtClean="0"/>
              <a:t>».</a:t>
            </a:r>
          </a:p>
          <a:p>
            <a:endParaRPr lang="ru-RU" sz="2000" i="1" dirty="0" smtClean="0"/>
          </a:p>
          <a:p>
            <a:r>
              <a:rPr lang="ru-RU" sz="2000" b="1" i="1" u="sng" dirty="0" smtClean="0"/>
              <a:t>Впереди –третий заключительный этап и награды победителям! </a:t>
            </a:r>
            <a:endParaRPr lang="ru-RU" sz="20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73016"/>
            <a:ext cx="457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Последние участники великолепно справились со своей задачей и рассказали нам о том, что такое депозиты и как получить ипотечный кредит по самым выгодным условиям.   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Но, как известно, все хорошее, рано или поздно заканчивается. Вот и наш конкурс подошел к концу. Каждая команда услышала бурные аплодисменты в свой адрес, а наши многоуважаемые члены жюри дружно выдохнули и отправились подсчитывать результаты этой равной и безукоризненной борьбы. Какое бы решение они не приняли в итоге, все равно для зрителей, каждая команда останется победителем!  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2714120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698</TotalTime>
  <Words>449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                                «ЛУЧШИЙ БАНКОВСКИЙ МЕНЕДЖЕР МФЮА» кафедра Экономики и финансов</vt:lpstr>
      <vt:lpstr>Слайд 2</vt:lpstr>
      <vt:lpstr>Слайд 3</vt:lpstr>
      <vt:lpstr>   А что, если предложить своим потенциальным клиентам нечто экзотическое и не банальное? Да! Прекрасно!     Весьма оригинальную идею смогли воплотить в жизнь студентки 3-го курса УК «Калужский», назвав свой банк «Колибри». Сказать честно, они смогли заинтриговать каждого сидящего в аудитории человека и при этом оправдать их ожидания. Что же касается жюри, то увидев очередную команду, они  растерялись и поняли, что принять решения и отдать свой голос определенной команде будет не так-то просто. </vt:lpstr>
      <vt:lpstr>Но в этот день тяжелее всего было не членам жюри, а новоиспеченным банковским менеджерам. Интрига и нервозность  с появлениям все новых и новых команд только повышались. «Массимо банк» и «CityMoneyGroup» решили удивить нас  низкими процентами по кредиту  и привлекательными предложениями. Если кто-то не знал о каких-то банковских хитростях и т.п.,  то  очень жаль, что вас не было на этом конкурсе. Ребята объяснили все красочно и доходчиво.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Ринат Хасанов</dc:creator>
  <cp:lastModifiedBy>Evseeva.I</cp:lastModifiedBy>
  <cp:revision>19</cp:revision>
  <dcterms:created xsi:type="dcterms:W3CDTF">2016-02-27T15:17:34Z</dcterms:created>
  <dcterms:modified xsi:type="dcterms:W3CDTF">2016-02-29T07:44:45Z</dcterms:modified>
</cp:coreProperties>
</file>